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77" r:id="rId2"/>
    <p:sldId id="690" r:id="rId3"/>
    <p:sldId id="691" r:id="rId4"/>
    <p:sldId id="697" r:id="rId5"/>
    <p:sldId id="698" r:id="rId6"/>
    <p:sldId id="699" r:id="rId7"/>
    <p:sldId id="700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442DF2-BD49-0642-132F-9611DF878A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CFE97-C0B0-1AA9-7905-1656AC170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288A8-A8A0-9BA0-0B15-27C00FB273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B5FE6-3069-C4A6-BAFB-7A73551B5A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F4BAEBB6-E872-4BCF-B7CD-75860D27A9F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8390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/>
              <a:t>Class – The Life Of Christ (333)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/>
              <a:t>11/9/2022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3076A2A6-6051-4D88-819D-DF8BA7049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3762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61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4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4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5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4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4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7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9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4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17640"/>
            <a:ext cx="8229600" cy="1646605"/>
          </a:xfrm>
        </p:spPr>
        <p:txBody>
          <a:bodyPr>
            <a:spAutoFit/>
          </a:bodyPr>
          <a:lstStyle/>
          <a:p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</a:t>
            </a:r>
            <a:b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243" y="3200400"/>
            <a:ext cx="64008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0C74D-9CB2-45CD-BA81-D297E15BF305}" type="slidenum">
              <a:rPr lang="en-US" smtClean="0">
                <a:solidFill>
                  <a:prstClr val="white"/>
                </a:solidFill>
              </a:rPr>
              <a:pPr/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383509-D943-E04E-C3BB-8A039C76EDD2}"/>
              </a:ext>
            </a:extLst>
          </p:cNvPr>
          <p:cNvSpPr txBox="1"/>
          <p:nvPr/>
        </p:nvSpPr>
        <p:spPr>
          <a:xfrm>
            <a:off x="2862790" y="5277505"/>
            <a:ext cx="3446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Lucida Sans Unicode"/>
              </a:rPr>
              <a:t>November 9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800767"/>
          </a:xfrm>
        </p:spPr>
        <p:txBody>
          <a:bodyPr>
            <a:spAutoFit/>
          </a:bodyPr>
          <a:lstStyle/>
          <a:p>
            <a:r>
              <a:rPr lang="en-US" sz="3200" b="1"/>
              <a:t>Matthew 27:54</a:t>
            </a:r>
            <a:r>
              <a:rPr lang="en-US" sz="3200"/>
              <a:t>, </a:t>
            </a:r>
            <a:r>
              <a:rPr lang="en-US" sz="3200" i="1"/>
              <a:t>“</a:t>
            </a:r>
            <a:r>
              <a:rPr lang="en-US" sz="3200" b="1" i="1"/>
              <a:t>Now the centurion, and they that were with him watching Jesus, when they saw the earthquake, and the things that were done, feared exceedingly, saying, </a:t>
            </a:r>
            <a:r>
              <a:rPr lang="en-US" sz="4000" b="1" i="1" u="sng"/>
              <a:t>Truly this was the Son of God</a:t>
            </a:r>
            <a:r>
              <a:rPr lang="en-US" sz="4000" i="1" dirty="0"/>
              <a:t>.”</a:t>
            </a:r>
            <a:endParaRPr lang="en-US" sz="3200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8067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Conclusion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2239" y="1671447"/>
            <a:ext cx="7972331" cy="2985433"/>
          </a:xfrm>
        </p:spPr>
        <p:txBody>
          <a:bodyPr wrap="square">
            <a:spAutoFit/>
          </a:bodyPr>
          <a:lstStyle/>
          <a:p>
            <a:r>
              <a:rPr lang="en-US" sz="2800" b="1"/>
              <a:t>To Manifest His Love For Us. Romans 5:8</a:t>
            </a:r>
            <a:endParaRPr lang="en-US" sz="2800" b="1" dirty="0"/>
          </a:p>
          <a:p>
            <a:r>
              <a:rPr lang="en-US" sz="2800" b="1"/>
              <a:t>To Leave Us A Needed Example. 1 Peter 2:21-24</a:t>
            </a:r>
            <a:endParaRPr lang="en-US" sz="2800" b="1" dirty="0"/>
          </a:p>
          <a:p>
            <a:r>
              <a:rPr lang="en-US" sz="2800" b="1"/>
              <a:t>To Thwart the Schemes of Satan and of the World</a:t>
            </a:r>
            <a:r>
              <a:rPr lang="en-US" sz="2800" b="1" dirty="0"/>
              <a:t>.</a:t>
            </a:r>
            <a:br>
              <a:rPr lang="en-US" sz="2800" b="1"/>
            </a:br>
            <a:r>
              <a:rPr lang="en-US" sz="2800" b="1"/>
              <a:t>Acts 2:22-24; cf. Hebrews 2:14-15</a:t>
            </a:r>
            <a:endParaRPr lang="en-US" sz="2800" b="1" dirty="0"/>
          </a:p>
          <a:p>
            <a:r>
              <a:rPr lang="en-US" sz="2800" b="1"/>
              <a:t>To Draw All Men To Himself. John 12:32</a:t>
            </a:r>
            <a:endParaRPr lang="en-US" sz="2800" b="1" dirty="0"/>
          </a:p>
          <a:p>
            <a:r>
              <a:rPr lang="en-US" sz="2800" b="1"/>
              <a:t>To Demonstrate the Awfulness of Sin. Romans 7:13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181" y="84244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Why The Crucifixion?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Romans 3:23-26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4710" y="1447800"/>
            <a:ext cx="8323934" cy="4755148"/>
          </a:xfrm>
        </p:spPr>
        <p:txBody>
          <a:bodyPr wrap="square">
            <a:spAutoFit/>
          </a:bodyPr>
          <a:lstStyle/>
          <a:p>
            <a:r>
              <a:rPr lang="en-US" sz="3200"/>
              <a:t>Prophesied early in His ministry. John 2:19-21</a:t>
            </a:r>
            <a:endParaRPr lang="en-US" sz="3200" dirty="0"/>
          </a:p>
          <a:p>
            <a:r>
              <a:rPr lang="en-US" sz="3200"/>
              <a:t>Prophesied just before His entrance into the city. Matthew 20:18-19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/>
              <a:t>This was the fundamental message preached to the world. Acts 2, 4, 5; 10:40-41; 13:30-31; 17:3, 30-31; cf. 1 Corinthians 15:1-4, 12-20</a:t>
            </a:r>
            <a:endParaRPr lang="en-US" sz="3200" dirty="0"/>
          </a:p>
          <a:p>
            <a:r>
              <a:rPr lang="en-US" sz="3200"/>
              <a:t>The apostle Paul affirms that the resurrection declares Jesus to be the Son of God with power. Romans 1:4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Resurrection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6050" y="1083588"/>
            <a:ext cx="8851899" cy="535531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000" b="1" dirty="0"/>
              <a:t>Jesus was crucified on Friday which was the preparation day, i.e., the day before the Sabbath. </a:t>
            </a:r>
            <a:br>
              <a:rPr lang="en-US" sz="3000" b="1" dirty="0"/>
            </a:br>
            <a:r>
              <a:rPr lang="en-US" sz="3000" b="1" dirty="0"/>
              <a:t>cf. Mark 15:42; Luke 23:54-56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Since this Sabbath was also during the Passover week, it was a </a:t>
            </a:r>
            <a:r>
              <a:rPr lang="en-US" sz="2800" i="1" dirty="0"/>
              <a:t>“high day.” </a:t>
            </a:r>
            <a:r>
              <a:rPr lang="en-US" sz="2800" dirty="0"/>
              <a:t>John 19:31-32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What uninspired man could have guessed 1,000 years earlier: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 He would be crucified and that the soldiers would </a:t>
            </a:r>
            <a:r>
              <a:rPr lang="en-US" sz="2800" i="1" dirty="0"/>
              <a:t>“cast lots for His coat”</a:t>
            </a:r>
            <a:r>
              <a:rPr lang="en-US" sz="2800" dirty="0"/>
              <a:t> (Psalms 22:18)? 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 They would give Him </a:t>
            </a:r>
            <a:r>
              <a:rPr lang="en-US" sz="2800" i="1" dirty="0"/>
              <a:t>“vinegar to drink”</a:t>
            </a:r>
            <a:r>
              <a:rPr lang="en-US" sz="2800" dirty="0"/>
              <a:t> (Psalms 69:21)? 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That </a:t>
            </a:r>
            <a:r>
              <a:rPr lang="en-US" sz="2800" i="1" dirty="0"/>
              <a:t>“a bone of Him shall not be broken”</a:t>
            </a:r>
            <a:r>
              <a:rPr lang="en-US" sz="2800" dirty="0"/>
              <a:t> (cf. Psalms 34:20)?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That</a:t>
            </a:r>
            <a:r>
              <a:rPr lang="en-US" sz="2800" i="1" dirty="0"/>
              <a:t> “they shall look on Him whom they have pierced”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(cf. Zechariah 12:10)?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22052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Burial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4650" y="1276349"/>
            <a:ext cx="8305800" cy="53501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Joseph Of Arimathaea. </a:t>
            </a:r>
            <a:r>
              <a:rPr lang="en-US" sz="2800" dirty="0"/>
              <a:t>cf. Matthew 27:57-60; </a:t>
            </a:r>
            <a:br>
              <a:rPr lang="en-US" sz="2800" dirty="0"/>
            </a:br>
            <a:r>
              <a:rPr lang="en-US" sz="2800" dirty="0"/>
              <a:t>Mark 15:42-46; Luke 23:50-54; John 19:38-42</a:t>
            </a:r>
          </a:p>
          <a:p>
            <a:pPr lvl="1"/>
            <a:r>
              <a:rPr lang="en-US" sz="2800" dirty="0"/>
              <a:t>A rich man, good, just, and who had not consented to the counsel and deed of the Jews – came to Pilate requesting the body of Jesus</a:t>
            </a:r>
          </a:p>
          <a:p>
            <a:pPr>
              <a:buNone/>
            </a:pPr>
            <a:r>
              <a:rPr lang="en-US" sz="3200" b="1" dirty="0"/>
              <a:t>Nicodemus. </a:t>
            </a:r>
            <a:r>
              <a:rPr lang="en-US" sz="2800" dirty="0"/>
              <a:t>John 3:1ff; 7:45-52</a:t>
            </a:r>
          </a:p>
          <a:p>
            <a:pPr lvl="1"/>
            <a:r>
              <a:rPr lang="en-US" sz="2800" dirty="0"/>
              <a:t>Also came bringing about 100 pounds of mixture of myrrh and aloes which were used for burial purposes.</a:t>
            </a:r>
          </a:p>
          <a:p>
            <a:pPr>
              <a:buNone/>
            </a:pPr>
            <a:r>
              <a:rPr lang="en-US" sz="3200" dirty="0"/>
              <a:t>Who would have guessed 750 B.C. </a:t>
            </a:r>
          </a:p>
          <a:p>
            <a:pPr>
              <a:buNone/>
            </a:pPr>
            <a:r>
              <a:rPr lang="en-US" sz="2800" b="1" dirty="0"/>
              <a:t>Isaiah 53:9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And they made his grave with the wicked, and with a rich man in his death</a:t>
            </a:r>
            <a:r>
              <a:rPr lang="en-US" sz="2800" i="1" dirty="0"/>
              <a:t>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2475" y="311160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Burial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0874" y="1447800"/>
            <a:ext cx="7953375" cy="38318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/>
              <a:t>Fear of the Jews</a:t>
            </a:r>
            <a:r>
              <a:rPr lang="en-US" sz="3600" b="1" dirty="0"/>
              <a:t>.</a:t>
            </a:r>
          </a:p>
          <a:p>
            <a:r>
              <a:rPr lang="en-US" sz="3200"/>
              <a:t>Matthew 27:63, </a:t>
            </a:r>
            <a:r>
              <a:rPr lang="en-US" sz="3200" i="1"/>
              <a:t>“We remember that that deceiver said while he was yet alive, After three days I rise again.”</a:t>
            </a:r>
            <a:r>
              <a:rPr lang="en-US" sz="3200"/>
              <a:t> 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/>
              <a:t>cf. John 2:19</a:t>
            </a:r>
            <a:r>
              <a:rPr lang="en-US" sz="3200" dirty="0"/>
              <a:t>)</a:t>
            </a:r>
          </a:p>
          <a:p>
            <a:r>
              <a:rPr lang="en-US" sz="3200"/>
              <a:t>Matthew 27:64 – Afraid the disciples would steal the body</a:t>
            </a:r>
            <a:r>
              <a:rPr lang="en-US" sz="3200" dirty="0"/>
              <a:t>.</a:t>
            </a:r>
          </a:p>
          <a:p>
            <a:r>
              <a:rPr lang="en-US" sz="3200"/>
              <a:t>Tomb sealed and guarded. Matthew 27:66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79" y="76313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Watch At The Sepulcher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Matthew 27:62-66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503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Franklin Gothic Book</vt:lpstr>
      <vt:lpstr>Lucida Sans Unicode</vt:lpstr>
      <vt:lpstr>Perpetua</vt:lpstr>
      <vt:lpstr>Wingdings</vt:lpstr>
      <vt:lpstr>Wingdings 2</vt:lpstr>
      <vt:lpstr>Theme10</vt:lpstr>
      <vt:lpstr>The Last Week Of Jesus’ Life</vt:lpstr>
      <vt:lpstr>The Conclusion </vt:lpstr>
      <vt:lpstr>Why The Crucifixion? Romans 3:23-26</vt:lpstr>
      <vt:lpstr>The Resurrection</vt:lpstr>
      <vt:lpstr>The Burial</vt:lpstr>
      <vt:lpstr>The Burial</vt:lpstr>
      <vt:lpstr>The Watch At The Sepulcher Matthew 27:62-66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Resurrection</dc:title>
  <dc:creator>mgalloway2715@gmail.com</dc:creator>
  <cp:lastModifiedBy>Richard Lidh</cp:lastModifiedBy>
  <cp:revision>18</cp:revision>
  <cp:lastPrinted>2022-11-12T16:34:03Z</cp:lastPrinted>
  <dcterms:created xsi:type="dcterms:W3CDTF">2022-11-02T17:56:30Z</dcterms:created>
  <dcterms:modified xsi:type="dcterms:W3CDTF">2022-11-12T16:34:22Z</dcterms:modified>
</cp:coreProperties>
</file>